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153973" ContentType="image/jpeg"/>
  <Default Extension="937049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7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97ac8bd431.86153973"/>
  <Relationship Id="rId3" Type="http://schemas.openxmlformats.org/officeDocument/2006/relationships/image" Target="../media/logo_6737e97ae7dbe52.937049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14900"/>
          <a:chOff x="9525" y="9525"/>
          <a:chExt cx="9229725" cy="4914900"/>
        </a:xfrm>
      </p:grpSpPr>
      <p:pic>
        <p:nvPicPr>
          <p:cNvPr id="1" name="Inflammation Revisited: Atherosclerosis In The Post-CANTOS Era" descr="Inflammation Revisited: Atherosclerosis In The Post-CANTOS Er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52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flammation Revisited: Atherosclerosis In The Post-CANTOS E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2):89–9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18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2024-11-16T00:38:18Z</dcterms:created>
  <dcterms:modified xsi:type="dcterms:W3CDTF">2024-11-16T00:38:18Z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