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708500" ContentType="image/png"/>
  <Default Extension="808907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5ffcc0ec61.73708500"/>
  <Relationship Id="rId3" Type="http://schemas.openxmlformats.org/officeDocument/2006/relationships/image" Target="../media/logo_673815ffda7a732.808907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10275"/>
          <a:chOff x="9525" y="9525"/>
          <a:chExt cx="9229725" cy="6010275"/>
        </a:xfrm>
      </p:grpSpPr>
      <p:pic>
        <p:nvPicPr>
          <p:cNvPr id="1" name="Table 1: Approved Angiotensin Receptor Blocker Medications and Their Indications" descr="Table 1: Approved Angiotensin Receptor Blocker Medications and Their Ind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5248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erdinand K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pproved Angiotensin Receptor Blocker Medications and Their Ind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10;7(2):25–3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0.7.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2024-11-16T03:48:15Z</dcterms:created>
  <dcterms:modified xsi:type="dcterms:W3CDTF">2024-11-16T03:48:15Z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