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5244607" ContentType="image/jpeg"/>
  <Default Extension="0084636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3332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7e7baa026031.65244607"/>
  <Relationship Id="rId3" Type="http://schemas.openxmlformats.org/officeDocument/2006/relationships/image" Target="../media/logo_6737e7bab649002.0084636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514850"/>
          <a:chOff x="9525" y="9525"/>
          <a:chExt cx="9229725" cy="4514850"/>
        </a:xfrm>
      </p:grpSpPr>
      <p:pic>
        <p:nvPicPr>
          <p:cNvPr id="1" name="Inflammation Revisited: Atherosclerosis In The Post-CANTOS Era" descr="Inflammation Revisited: Atherosclerosis In The Post-CANTOS Er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7528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/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Inflammation Revisited: Atherosclerosis In The Post-CANTOS Er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7;12(2):89–91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7:18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5">
  <a:themeElements>
    <a:clrScheme name="Theme3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2024-11-16T00:30:50Z</dcterms:created>
  <dcterms:modified xsi:type="dcterms:W3CDTF">2024-11-16T00:30:50Z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