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935755" ContentType="image/png"/>
  <Default Extension="493508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2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67f78c0711.80935755"/>
  <Relationship Id="rId3" Type="http://schemas.openxmlformats.org/officeDocument/2006/relationships/image" Target="../media/logo_6738167f9b4c042.493508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00425"/>
          <a:chOff x="9525" y="9525"/>
          <a:chExt cx="9229725" cy="3400425"/>
        </a:xfrm>
      </p:grpSpPr>
      <p:pic>
        <p:nvPicPr>
          <p:cNvPr id="1" name="Table 2: Changes in Blood Pressure Classification" descr="Table 2: Changes in Blood Pressure Classific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14900" cy="2638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erdinand K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hanges in Blood Pressure Classific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2010;7(2):25–3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0.7.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2024-11-16T03:50:23Z</dcterms:created>
  <dcterms:modified xsi:type="dcterms:W3CDTF">2024-11-16T03:50:23Z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