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900803" ContentType="image/png"/>
  <Default Extension="125256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5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7d96f5d611.13900803"/>
  <Relationship Id="rId3" Type="http://schemas.openxmlformats.org/officeDocument/2006/relationships/image" Target="../media/logo_673807d987bb752.125256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67250"/>
          <a:chOff x="9525" y="9525"/>
          <a:chExt cx="9229725" cy="4667250"/>
        </a:xfrm>
      </p:grpSpPr>
      <p:pic>
        <p:nvPicPr>
          <p:cNvPr id="1" name="Table 3: Characteristics and Label Indications of Irbesartan" descr="Table 3: Characteristics and Label Indications of Irbesart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33825" cy="3905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erdinand K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Characteristics and Label Indications of Irbesart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2010;7(2):25–3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0.7.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2024-11-16T02:47:53Z</dcterms:created>
  <dcterms:modified xsi:type="dcterms:W3CDTF">2024-11-16T02:47:53Z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