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00803" ContentType="image/png"/>
  <Default Extension="125256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d96f5d611.13900803"/>
  <Relationship Id="rId3" Type="http://schemas.openxmlformats.org/officeDocument/2006/relationships/image" Target="../media/logo_673807d987bb752.125256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Table 3: Characteristics and Label Indications of Irbesartan" descr="Table 3: Characteristics and Label Indications of Irbesart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33825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erdinand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Characteristics and Label Indications of Irbesart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2):25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2024-11-16T02:47:53Z</dcterms:created>
  <dcterms:modified xsi:type="dcterms:W3CDTF">2024-11-16T02:47:53Z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