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662150" ContentType="image/png"/>
  <Default Extension="385912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48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4e6cb4c131.36662150"/>
  <Relationship Id="rId3" Type="http://schemas.openxmlformats.org/officeDocument/2006/relationships/image" Target="../media/logo_673814e6e7e7a12.385912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Table 4: Recent Larger Clinical Trials Using Angiotensin Receptor Blockers in Combination with Other Medications in the Treatment of Mild to Moderate Hypertension" descr="Table 4: Recent Larger Clinical Trials Using Angiotensin Receptor Blockers in Combination with Other Medications in the Treatment of Mild to Moderate Hyperten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91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erdinand K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Recent Larger Clinical Trials Using Angiotensin Receptor Blockers in Combination with Other Medications in the Treatment of Mild to Moderate Hyperten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2010;7(2):25–3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0.7.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2024-11-16T03:43:34Z</dcterms:created>
  <dcterms:modified xsi:type="dcterms:W3CDTF">2024-11-16T03:43:34Z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