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242074" ContentType="image/png"/>
  <Default Extension="121520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e316c55531.90242074"/>
  <Relationship Id="rId3" Type="http://schemas.openxmlformats.org/officeDocument/2006/relationships/image" Target="../media/logo_673d8e31832e462.121520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86425"/>
          <a:chOff x="9525" y="9525"/>
          <a:chExt cx="9229725" cy="5686425"/>
        </a:xfrm>
      </p:grpSpPr>
      <p:pic>
        <p:nvPicPr>
          <p:cNvPr id="1" name="The CorPath GRX System" descr="The CorPath GRX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43575" cy="4924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Silva K, Myat A, Strange J, Weisz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CorPath GRX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2024-11-20T07:22:25Z</dcterms:created>
  <dcterms:modified xsi:type="dcterms:W3CDTF">2024-11-20T07:22:25Z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