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957231" ContentType="image/png"/>
  <Default Extension="902633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089dab1631.84957231"/>
  <Relationship Id="rId3" Type="http://schemas.openxmlformats.org/officeDocument/2006/relationships/image" Target="../media/logo_673d9089ea1fd32.902633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62300"/>
          <a:chOff x="9525" y="9525"/>
          <a:chExt cx="9229725" cy="3162300"/>
        </a:xfrm>
      </p:grpSpPr>
      <p:pic>
        <p:nvPicPr>
          <p:cNvPr id="1" name="Robotic-assisted Percutaneous Coronary Intervention Trial Data" descr="Robotic-assisted Percutaneous Coronary Intervention Trial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00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Silva K, Myat A, Strange J, Weisz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botic-assisted Percutaneous Coronary Intervention Trial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2024-11-20T07:32:25Z</dcterms:created>
  <dcterms:modified xsi:type="dcterms:W3CDTF">2024-11-20T07:32:25Z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