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442579" ContentType="image/png"/>
  <Default Extension="810115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0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fbf5d28151.51442579"/>
  <Relationship Id="rId3" Type="http://schemas.openxmlformats.org/officeDocument/2006/relationships/image" Target="../media/logo_673d8fbf739f102.810115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53050"/>
          <a:chOff x="9525" y="9525"/>
          <a:chExt cx="9229725" cy="5353050"/>
        </a:xfrm>
      </p:grpSpPr>
      <p:pic>
        <p:nvPicPr>
          <p:cNvPr id="1" name="Flow Chart of Literature Search" descr="Flow Chart of Literature Searc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24500" cy="4591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luymaekers N, Hermans A, Linz D, Luermans J, Weijs B, Vernooy K, Crijns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low Chart of Literature Searc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95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3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2024-11-20T07:29:03Z</dcterms:created>
  <dcterms:modified xsi:type="dcterms:W3CDTF">2024-11-20T07:29:03Z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