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442579" ContentType="image/png"/>
  <Default Extension="81011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fbf5d28151.51442579"/>
  <Relationship Id="rId3" Type="http://schemas.openxmlformats.org/officeDocument/2006/relationships/image" Target="../media/logo_673d8fbf739f102.81011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Flow Chart of Literature Search" descr="Flow Chart of Literature Sear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24500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ymaekers N, Hermans A, Linz D, Luermans J, Weijs B, Vernooy K, Crij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Chart of Literature Sear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2024-11-20T07:29:03Z</dcterms:created>
  <dcterms:modified xsi:type="dcterms:W3CDTF">2024-11-20T07:29:03Z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