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751935" ContentType="image/png"/>
  <Default Extension="140848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e4daa4731.16751935"/>
  <Relationship Id="rId3" Type="http://schemas.openxmlformats.org/officeDocument/2006/relationships/image" Target="../media/logo_673d90e4ee61e02.140848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Abstracted Data from Included Studies" descr="Overview of Abstracted Data from Included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76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ymaekers N, Hermans A, Linz D, Luermans J, Weijs B, Vernooy K, Crij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Abstracted Data from Included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95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2024-11-20T07:33:56Z</dcterms:created>
  <dcterms:modified xsi:type="dcterms:W3CDTF">2024-11-20T07:33:56Z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