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328349" ContentType="image/png"/>
  <Default Extension="327781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a016ef541.63328349"/>
  <Relationship Id="rId3" Type="http://schemas.openxmlformats.org/officeDocument/2006/relationships/image" Target="../media/logo_673d91a02b29002.327781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Risk of Bias Assessment" descr="Risk of Bias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ymaekers N, Hermans A, Linz D, Luermans J, Weijs B, Vernooy K, Crij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of Bias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2024-11-20T07:37:04Z</dcterms:created>
  <dcterms:modified xsi:type="dcterms:W3CDTF">2024-11-20T07:37:04Z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