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396996" ContentType="image/png"/>
  <Default Extension="216172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4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669ada591.81396996"/>
  <Relationship Id="rId3" Type="http://schemas.openxmlformats.org/officeDocument/2006/relationships/image" Target="../media/logo_673d9166acfd122.216172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pontaneous Conversion Rate for Different Periods of Observation Times" descr="Spontaneous Conversion Rate for Different Periods of Observation Ti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uymaekers N, Hermans A, Linz D, Luermans J, Weijs B, Vernooy K, Crij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ontaneous Conversion Rate for Different Periods of Observation Ti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2024-11-20T07:36:06Z</dcterms:created>
  <dcterms:modified xsi:type="dcterms:W3CDTF">2024-11-20T07:36:06Z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