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53404" ContentType="image/png"/>
  <Default Extension="36572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7eb6ccf71.40453404"/>
  <Relationship Id="rId3" Type="http://schemas.openxmlformats.org/officeDocument/2006/relationships/image" Target="../media/logo_673d8e7ecbf0532.36572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62375"/>
          <a:chOff x="9525" y="9525"/>
          <a:chExt cx="9229725" cy="3762375"/>
        </a:xfrm>
      </p:grpSpPr>
      <p:pic>
        <p:nvPicPr>
          <p:cNvPr id="1" name="Determinants of Spontaneous Conversion" descr="Determinants of Spontaneous Conver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ymaekers N, Hermans A, Linz D, Luermans J, Weijs B, Vernooy K, Crij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terminants of Spontaneous Conver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2024-11-20T07:23:42Z</dcterms:created>
  <dcterms:modified xsi:type="dcterms:W3CDTF">2024-11-20T07:23:42Z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