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677443" ContentType="image/png"/>
  <Default Extension="928111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019617a81.39677443"/>
  <Relationship Id="rId3" Type="http://schemas.openxmlformats.org/officeDocument/2006/relationships/image" Target="../media/logo_673d9101a90b162.928111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29350"/>
          <a:chOff x="9525" y="9525"/>
          <a:chExt cx="9229725" cy="6229350"/>
        </a:xfrm>
      </p:grpSpPr>
      <p:pic>
        <p:nvPicPr>
          <p:cNvPr id="1" name="Resistor Network Demonstrating a 2D Bidomain Model" descr="Resistor Network Demonstrating a 2D Bidomain Mod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467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tadia ID, Whitaker J, Roney CH, Niederer S, O’Neill M, Bisho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istor Network Demonstrating a 2D Bidomain Mod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202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2024-11-20T07:34:25Z</dcterms:created>
  <dcterms:modified xsi:type="dcterms:W3CDTF">2024-11-20T07:34:25Z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