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499628" ContentType="image/png"/>
  <Default Extension="085638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6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222f216831.68499628"/>
  <Relationship Id="rId3" Type="http://schemas.openxmlformats.org/officeDocument/2006/relationships/image" Target="../media/logo_673d92231170222.085638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57650"/>
          <a:chOff x="9525" y="9525"/>
          <a:chExt cx="9229725" cy="4057650"/>
        </a:xfrm>
      </p:grpSpPr>
      <p:pic>
        <p:nvPicPr>
          <p:cNvPr id="1" name="Cellular Features that Contribute to Conduction Velocity Anisotropy in Myocardial Tissue with Long, Cylindrical Cells" descr="Cellular Features that Contribute to Conduction Velocity Anisotropy in Myocardial Tissue with Long, Cylindrical Cel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190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tadia ID, Whitaker J, Roney CH, Niederer S, O’Neill M, Bisho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lular Features that Contribute to Conduction Velocity Anisotropy in Myocardial Tissue with Long, Cylindrical Cel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202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2024-11-20T07:39:15Z</dcterms:created>
  <dcterms:modified xsi:type="dcterms:W3CDTF">2024-11-20T07:39:15Z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