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324795" ContentType="image/png"/>
  <Default Extension="843307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263ad97491.61324795"/>
  <Relationship Id="rId3" Type="http://schemas.openxmlformats.org/officeDocument/2006/relationships/image" Target="../media/logo_673d9263c35f432.843307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24600"/>
          <a:chOff x="9525" y="9525"/>
          <a:chExt cx="9229725" cy="6324600"/>
        </a:xfrm>
      </p:grpSpPr>
      <p:pic>
        <p:nvPicPr>
          <p:cNvPr id="1" name="Activation Maps of the Epicardial Surface of The Anterior Left Ventricle Following a Premature Extra-stimulus from the Base of the Left Ventricle" descr="Activation Maps of the Epicardial Surface of The Anterior Left Ventricle Following a Premature Extra-stimulus from the Base of the Left Ventric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hitaker J, Roney CH, Niederer S, O’Neill M, Bisho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ivation Maps of the Epicardial Surface of The Anterior Left Ventricle Following a Premature Extra-stimulus from the Base of the Left Ventricl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02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2024-11-20T07:40:19Z</dcterms:created>
  <dcterms:modified xsi:type="dcterms:W3CDTF">2024-11-20T07:40:19Z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