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075429" ContentType="image/png"/>
  <Default Extension="267924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3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91336b1b331.95075429"/>
  <Relationship Id="rId3" Type="http://schemas.openxmlformats.org/officeDocument/2006/relationships/image" Target="../media/logo_673d913386d2752.267924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Immunohistochemical Analysis Demonstrating Pathological Remodelling in Arrhythmogenic Right Ventricular Dysplasia" descr="Immunohistochemical Analysis Demonstrating Pathological Remodelling in Arrhythmogenic Right Ventricular Dysplasi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971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tadia ID, Whitaker J, Roney CH, Niederer S, O’Neill M, Bishop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munohistochemical Analysis Demonstrating Pathological Remodelling in Arrhythmogenic Right Ventricular Dysplasi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202–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2024-11-20T07:35:15Z</dcterms:created>
  <dcterms:modified xsi:type="dcterms:W3CDTF">2024-11-20T07:35:15Z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