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253983" ContentType="image/png"/>
  <Default Extension="025544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f4919bd241.45253983"/>
  <Relationship Id="rId3" Type="http://schemas.openxmlformats.org/officeDocument/2006/relationships/image" Target="../media/logo_673d8f492a5f892.025544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unctional Re-entry Circuit Demonstrating the Leading Circle Concept" descr="Functional Re-entry Circuit Demonstrating the Leading Circle Concep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hitaker J, Roney CH, Niederer S, O’Neill M, Bisho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nctional Re-entry Circuit Demonstrating the Leading Circle Concep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02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2024-11-20T07:27:05Z</dcterms:created>
  <dcterms:modified xsi:type="dcterms:W3CDTF">2024-11-20T07:27:05Z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