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259921" ContentType="image/png"/>
  <Default Extension="2241072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37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8e859196421.99259921"/>
  <Relationship Id="rId3" Type="http://schemas.openxmlformats.org/officeDocument/2006/relationships/image" Target="../media/logo_673d8e85af82892.2241072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62600"/>
          <a:chOff x="9525" y="9525"/>
          <a:chExt cx="9229725" cy="5562600"/>
        </a:xfrm>
      </p:grpSpPr>
      <p:pic>
        <p:nvPicPr>
          <p:cNvPr id="1" name="Atrial Fibre Atlas and Activation Pattern" descr="Atrial Fibre Atlas and Activation Patter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8006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otadia ID, Whitaker J, Roney CH, Niederer S, O’Neill M, Bishop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trial Fibre Atlas and Activation Patter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4):202–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0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2024-11-20T07:23:49Z</dcterms:created>
  <dcterms:modified xsi:type="dcterms:W3CDTF">2024-11-20T07:23:49Z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