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511821" ContentType="image/png"/>
  <Default Extension="430769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205f0afd41.14511821"/>
  <Relationship Id="rId3" Type="http://schemas.openxmlformats.org/officeDocument/2006/relationships/image" Target="../media/logo_673d920615c1d32.430769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echanistic Basis of Decrement Evoked Potential Mapping" descr="Mechanistic Basis of Decrement Evoked Potential 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09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haskaran A, Fitzgerald J, Jackson N, Gizurarson S, Nanthakumar K, Porta-Sánchez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tic Basis of Decrement Evoked Potential 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211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2024-11-20T07:38:46Z</dcterms:created>
  <dcterms:modified xsi:type="dcterms:W3CDTF">2024-11-20T07:38:46Z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