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2122941" ContentType="image/png"/>
  <Default Extension="1719387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44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91691e62521.82122941"/>
  <Relationship Id="rId3" Type="http://schemas.openxmlformats.org/officeDocument/2006/relationships/image" Target="../media/logo_673d91693216822.1719387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Mapping Comparisons" descr="Mapping Comparis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0480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haskaran A, Fitzgerald J, Jackson N, Gizurarson S, Nanthakumar K, Porta-Sánchez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pping Comparis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4):211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2024-11-20T07:36:09Z</dcterms:created>
  <dcterms:modified xsi:type="dcterms:W3CDTF">2024-11-20T07:36:09Z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