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22941" ContentType="image/png"/>
  <Default Extension="17193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691e62521.82122941"/>
  <Relationship Id="rId3" Type="http://schemas.openxmlformats.org/officeDocument/2006/relationships/image" Target="../media/logo_673d91693216822.17193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pping Comparisons" descr="Mapping Comparis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48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skaran A, Fitzgerald J, Jackson N, Gizurarson S, Nanthakumar K, Porta-Sánche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pping Comparis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11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2024-11-20T07:36:09Z</dcterms:created>
  <dcterms:modified xsi:type="dcterms:W3CDTF">2024-11-20T07:36:09Z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