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814333" ContentType="image/png"/>
  <Default Extension="332894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242890b01.32814333"/>
  <Relationship Id="rId3" Type="http://schemas.openxmlformats.org/officeDocument/2006/relationships/image" Target="../media/logo_673d8e2445d6d42.332894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In Silico Simulations of Decremental Response" descr="In Silico Simulations of Decremental Respon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skaran A, Fitzgerald J, Jackson N, Gizurarson S, Nanthakumar K, Porta-Sánche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 Silico Simulations of Decremental Respon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11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2024-11-20T07:22:12Z</dcterms:created>
  <dcterms:modified xsi:type="dcterms:W3CDTF">2024-11-20T07:22:12Z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