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278929" ContentType="image/png"/>
  <Default Extension="639793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a498bce61.51278929"/>
  <Relationship Id="rId3" Type="http://schemas.openxmlformats.org/officeDocument/2006/relationships/image" Target="../media/logo_673d8ea4b053662.639793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53200"/>
          <a:chOff x="9525" y="9525"/>
          <a:chExt cx="9229725" cy="6553200"/>
        </a:xfrm>
      </p:grpSpPr>
      <p:pic>
        <p:nvPicPr>
          <p:cNvPr id="1" name="Mapping in Ischaemic Cardiomyopathy" descr="Mapping in 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91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haskaran A, Fitzgerald J, Jackson N, Gizurarson S, Nanthakumar K, Porta-Sánchez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pping in 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11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2024-11-20T07:24:20Z</dcterms:created>
  <dcterms:modified xsi:type="dcterms:W3CDTF">2024-11-20T07:24:20Z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