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0789456" ContentType="image/png"/>
  <Default Extension="237460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040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8ff1b2f9501.50789456"/>
  <Relationship Id="rId3" Type="http://schemas.openxmlformats.org/officeDocument/2006/relationships/image" Target="../media/logo_673d8ff1c715132.237460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76650"/>
          <a:chOff x="9525" y="9525"/>
          <a:chExt cx="9229725" cy="3676650"/>
        </a:xfrm>
      </p:grpSpPr>
      <p:pic>
        <p:nvPicPr>
          <p:cNvPr id="1" name="Studies Assessing the Functional Component of the Ventricular Tachycardia Substrate: Extrastimulus Techniques for the Ventricular Tachycardia Substrate Mapping" descr="Studies Assessing the Functional Component of the Ventricular Tachycardia Substrate: Extrastimulus Techniques for the Ventricular Tachycardia Substrate Ma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28098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haskaran A, Fitzgerald J, Jackson N, Gizurarson S, Nanthakumar K, Porta-Sánchez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Assessing the Functional Component of the Ventricular Tachycardia Substrate: Extrastimulus Techniques for the Ventricular Tachycardia Substrate Mapp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211–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2024-11-20T07:29:53Z</dcterms:created>
  <dcterms:modified xsi:type="dcterms:W3CDTF">2024-11-20T07:29:53Z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