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427093" ContentType="image/png"/>
  <Default Extension="920021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8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f396676a71.33427093"/>
  <Relationship Id="rId3" Type="http://schemas.openxmlformats.org/officeDocument/2006/relationships/image" Target="../media/logo_673d8f39755b412.920021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24475"/>
          <a:chOff x="9525" y="9525"/>
          <a:chExt cx="9229725" cy="5324475"/>
        </a:xfrm>
      </p:grpSpPr>
      <p:pic>
        <p:nvPicPr>
          <p:cNvPr id="1" name="Personal Protective Equipment in the Cath Lab" descr="Personal Protective Equipment in the Cath Lab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4562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rzen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sonal Protective Equipment in the Cath La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2024-11-20T07:26:49Z</dcterms:created>
  <dcterms:modified xsi:type="dcterms:W3CDTF">2024-11-20T07:26:49Z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