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381028" ContentType="image/png"/>
  <Default Extension="460003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d880944a11.65381028"/>
  <Relationship Id="rId3" Type="http://schemas.openxmlformats.org/officeDocument/2006/relationships/image" Target="../media/logo_673d8d880c50852.460003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38700"/>
          <a:chOff x="9525" y="9525"/>
          <a:chExt cx="9229725" cy="4838700"/>
        </a:xfrm>
      </p:grpSpPr>
      <p:pic>
        <p:nvPicPr>
          <p:cNvPr id="1" name="Outcome After Catheter Ablation – a Complex Scenario" descr="Outcome After Catheter Ablation – a Complex Scenari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81675" cy="4076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tcome After Catheter Ablation – a Complex Scenari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 Suppl 1):8-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6.4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2024-11-20T07:19:36Z</dcterms:created>
  <dcterms:modified xsi:type="dcterms:W3CDTF">2024-11-20T07:19:36Z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