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859336" ContentType="image/png"/>
  <Default Extension="247335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1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4866b29671.92859336"/>
  <Relationship Id="rId3" Type="http://schemas.openxmlformats.org/officeDocument/2006/relationships/image" Target="../media/logo_673d84867fef712.247335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The primary unloading hypothesis" descr="The primary unloading hypothe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ur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primary unloading hypoth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 Suppl 2):7-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.12.2.S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2024-11-20T06:41:10Z</dcterms:created>
  <dcterms:modified xsi:type="dcterms:W3CDTF">2024-11-20T06:41:10Z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