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803250" ContentType="image/png"/>
  <Default Extension="028945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9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f9b0582c81.13803250"/>
  <Relationship Id="rId3" Type="http://schemas.openxmlformats.org/officeDocument/2006/relationships/image" Target="../media/logo_673d7f9b13de172.028945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The FFR-SEARCH Study: MACE at 30-day Follow-up" descr="The FFR-SEARCH Study: MACE at 30-day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l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FFR-SEARCH Study: MACE at 30-day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 Suppl 1):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2:2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2024-11-20T06:20:11Z</dcterms:created>
  <dcterms:modified xsi:type="dcterms:W3CDTF">2024-11-20T06:20:11Z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