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803250" ContentType="image/png"/>
  <Default Extension="028945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98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f9b0582c81.13803250"/>
  <Relationship Id="rId3" Type="http://schemas.openxmlformats.org/officeDocument/2006/relationships/image" Target="../media/logo_673d7f9b13de172.028945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05300"/>
          <a:chOff x="9525" y="9525"/>
          <a:chExt cx="9229725" cy="4305300"/>
        </a:xfrm>
      </p:grpSpPr>
      <p:pic>
        <p:nvPicPr>
          <p:cNvPr id="1" name="The FFR-SEARCH Study: MACE at 30-day Follow-up" descr="The FFR-SEARCH Study: MACE at 30-day Follow-u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76900" cy="3543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letti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FFR-SEARCH Study: MACE at 30-day Follow-u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2 Suppl 1):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2:2.S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2024-11-20T06:20:11Z</dcterms:created>
  <dcterms:modified xsi:type="dcterms:W3CDTF">2024-11-20T06:20:11Z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