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746997" ContentType="image/png"/>
  <Default Extension="724486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97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f46b48c431.43746997"/>
  <Relationship Id="rId3" Type="http://schemas.openxmlformats.org/officeDocument/2006/relationships/image" Target="../media/logo_673d7f46c9f9f72.724486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24325"/>
          <a:chOff x="9525" y="9525"/>
          <a:chExt cx="9229725" cy="4124325"/>
        </a:xfrm>
      </p:grpSpPr>
      <p:pic>
        <p:nvPicPr>
          <p:cNvPr id="1" name="Summary of Potential Applications for Exercise Right Heart Catheterisation in the Assessment of Valvular Heart Diseases" descr="Summary of Potential Applications for Exercise Right Heart Catheterisation in the Assessment of Valvular Heart Disea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257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lle FH, Mohammed B, Wright SP, Bentley R, Fam NP, Mak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Potential Applications for Exercise Right Heart Catheterisation in the Assessment of Valvular Heart Disea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2024-11-20T06:18:46Z</dcterms:created>
  <dcterms:modified xsi:type="dcterms:W3CDTF">2024-11-20T06:18:46Z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