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87810" ContentType="image/png"/>
  <Default Extension="850173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2320231431.74487810"/>
  <Relationship Id="rId3" Type="http://schemas.openxmlformats.org/officeDocument/2006/relationships/image" Target="../media/logo_673d82321516982.850173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24600"/>
          <a:chOff x="9525" y="9525"/>
          <a:chExt cx="9229725" cy="6324600"/>
        </a:xfrm>
      </p:grpSpPr>
      <p:pic>
        <p:nvPicPr>
          <p:cNvPr id="1" name="Overview of Studies Demonstrating Haemodynamic Response to Balloon Pulmonary Angioplasty" descr="Overview of Studies Demonstrating Haemodynamic Response to Balloon Pulmonary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6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Studies Demonstrating Haemodynamic Response to Balloon Pulmonary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2024-11-20T06:31:14Z</dcterms:created>
  <dcterms:modified xsi:type="dcterms:W3CDTF">2024-11-20T06:31:14Z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