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755608" ContentType="image/png"/>
  <Default Extension="978926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97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ee43221831.54755608"/>
  <Relationship Id="rId3" Type="http://schemas.openxmlformats.org/officeDocument/2006/relationships/image" Target="../media/logo_673d7ee44b9bb62.978926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Multiple Lesion Types on Pulmonary Angiogram" descr="Multiple Lesion Types on Pulmonary Angiogra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4956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ghlan JG, Rothman AM, Hoole S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ltiple Lesion Types on Pulmonary Angiogr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2024-11-20T06:17:08Z</dcterms:created>
  <dcterms:modified xsi:type="dcterms:W3CDTF">2024-11-20T06:17:08Z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