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54074" ContentType="image/png"/>
  <Default Extension="644965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0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01d2ad8d81.07954074"/>
  <Relationship Id="rId3" Type="http://schemas.openxmlformats.org/officeDocument/2006/relationships/image" Target="../media/logo_673d801d4092e92.644965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81550"/>
          <a:chOff x="9525" y="9525"/>
          <a:chExt cx="9229725" cy="4781550"/>
        </a:xfrm>
      </p:grpSpPr>
      <p:pic>
        <p:nvPicPr>
          <p:cNvPr id="1" name="Occlusive Web Disease" descr="Occlusive Web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86375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hlan JG, Rothman AM, Hoole S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cclusive Web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2024-11-20T06:22:21Z</dcterms:created>
  <dcterms:modified xsi:type="dcterms:W3CDTF">2024-11-20T06:22:21Z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