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4190539" ContentType="image/png"/>
  <Default Extension="1175441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004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81e12da2581.64190539"/>
  <Relationship Id="rId3" Type="http://schemas.openxmlformats.org/officeDocument/2006/relationships/image" Target="../media/logo_673d81e145c4b82.1175441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76800"/>
          <a:chOff x="9525" y="9525"/>
          <a:chExt cx="9229725" cy="4876800"/>
        </a:xfrm>
      </p:grpSpPr>
      <p:pic>
        <p:nvPicPr>
          <p:cNvPr id="1" name="Complex Web Disease" descr="Complex Web Dis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62575" cy="4114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ghlan JG, Rothman AM, Hoole S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lex Web Dise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1;16: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0.1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2024-11-20T06:29:53Z</dcterms:created>
  <dcterms:modified xsi:type="dcterms:W3CDTF">2024-11-20T06:29:53Z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