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257590" ContentType="image/png"/>
  <Default Extension="152409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361c391251.32257590"/>
  <Relationship Id="rId3" Type="http://schemas.openxmlformats.org/officeDocument/2006/relationships/image" Target="../media/logo_673d8361dbc8c22.152409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Overview of Studies Reporting Clinical and Biomarker Response to Balloon Pulmonary Angioplasty" descr="Overview of Studies Reporting Clinical and Biomarker Response to Balloon Pulmonary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Studies Reporting Clinical and Biomarker Response to Balloon Pulmonary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2024-11-20T06:36:17Z</dcterms:created>
  <dcterms:modified xsi:type="dcterms:W3CDTF">2024-11-20T06:36:17Z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