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9884168" ContentType="image/png"/>
  <Default Extension="7160362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00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8026a53e961.09884168"/>
  <Relationship Id="rId3" Type="http://schemas.openxmlformats.org/officeDocument/2006/relationships/image" Target="../media/logo_673d8026b705a62.7160362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10325"/>
          <a:chOff x="9525" y="9525"/>
          <a:chExt cx="9229725" cy="6410325"/>
        </a:xfrm>
      </p:grpSpPr>
      <p:pic>
        <p:nvPicPr>
          <p:cNvPr id="1" name="World Symposium on Pulmonary Hypertension Classification of Complications of Balloon Pulmonary Angioplasty" descr="World Symposium on Pulmonary Hypertension Classification of Complications of Balloon Pulmonary Angioplas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86400" cy="5648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ghlan JG, Rothman AM, Hoole S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orld Symposium on Pulmonary Hypertension Classification of Complications of Balloon Pulmonary Angioplast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1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2024-11-20T06:22:30Z</dcterms:created>
  <dcterms:modified xsi:type="dcterms:W3CDTF">2024-11-20T06:22:30Z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