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82853" ContentType="image/png"/>
  <Default Extension="716738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9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fc4d2e3661.76882853"/>
  <Relationship Id="rId3" Type="http://schemas.openxmlformats.org/officeDocument/2006/relationships/image" Target="../media/logo_673d7fc4e7d2e32.716738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Overview of Studies Reporting Details of Complications Associated with Balloon Pulmonary Angioplasty" descr="Overview of Studies Reporting Details of Complications Associated with Balloon Pulmonary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Studies Reporting Details of Complications Associated with Balloon Pulmonary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2024-11-20T06:20:52Z</dcterms:created>
  <dcterms:modified xsi:type="dcterms:W3CDTF">2024-11-20T06:20:52Z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