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327439" ContentType="image/png"/>
  <Default Extension="161981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1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08d19abe81.17327439"/>
  <Relationship Id="rId3" Type="http://schemas.openxmlformats.org/officeDocument/2006/relationships/image" Target="../media/logo_673d808d3149222.161981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Wire Exit" descr="Wire Ex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hlan JG, Rothman AM, Hoole S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re Ex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2024-11-20T06:24:13Z</dcterms:created>
  <dcterms:modified xsi:type="dcterms:W3CDTF">2024-11-20T06:24:13Z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