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80006" ContentType="image/png"/>
  <Default Extension="022531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2a533f9691.28280006"/>
  <Relationship Id="rId3" Type="http://schemas.openxmlformats.org/officeDocument/2006/relationships/image" Target="../media/logo_673d82a54c3f262.022531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CT Showing Pulmonary Haemorrhage" descr="CT Showing Pulmonary Haemorrh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Showing Pulmonary Haemorrh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2024-11-20T06:33:09Z</dcterms:created>
  <dcterms:modified xsi:type="dcterms:W3CDTF">2024-11-20T06:33:09Z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