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598923" ContentType="image/png"/>
  <Default Extension="936012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7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30e8890231.87598923"/>
  <Relationship Id="rId3" Type="http://schemas.openxmlformats.org/officeDocument/2006/relationships/image" Target="../media/logo_673d830e9c76e22.936012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05250"/>
          <a:chOff x="9525" y="9525"/>
          <a:chExt cx="9229725" cy="3905250"/>
        </a:xfrm>
      </p:grpSpPr>
      <p:pic>
        <p:nvPicPr>
          <p:cNvPr id="1" name="Summary of FOURIER and ODYSSEY OUTCOMES trials" descr="Summary of FOURIER and ODYSSEY OUTCOMES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43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Xu J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FOURIER and ODYSSEY OUTCOMES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2024-11-20T06:34:54Z</dcterms:created>
  <dcterms:modified xsi:type="dcterms:W3CDTF">2024-11-20T06:34:54Z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