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809733" ContentType="image/png"/>
  <Default Extension="550887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3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1d1a4d5611.76809733"/>
  <Relationship Id="rId3" Type="http://schemas.openxmlformats.org/officeDocument/2006/relationships/image" Target="../media/logo_673d71d1bb1ff62.550887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62525"/>
          <a:chOff x="9525" y="9525"/>
          <a:chExt cx="9229725" cy="4962525"/>
        </a:xfrm>
      </p:grpSpPr>
      <p:pic>
        <p:nvPicPr>
          <p:cNvPr id="1" name="Subgroup Analyses of FOURIER/ODYSSEY OUTCOMES" descr="Subgroup Analyses of FOURIER/ODYSSEY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00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Xu J, Shapiro M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bgroup Analyses of FOURIER/ODYSSEY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2024-11-20T05:21:21Z</dcterms:created>
  <dcterms:modified xsi:type="dcterms:W3CDTF">2024-11-20T05:21:21Z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