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857033" ContentType="image/png"/>
  <Default Extension="968804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3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a9ec33781.33857033"/>
  <Relationship Id="rId3" Type="http://schemas.openxmlformats.org/officeDocument/2006/relationships/image" Target="../media/logo_673d71aa0cefd82.968804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Summary of ORION Trials" descr="Summary of ORION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Xu J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ORION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2024-11-20T05:20:42Z</dcterms:created>
  <dcterms:modified xsi:type="dcterms:W3CDTF">2024-11-20T05:20:42Z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