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857033" ContentType="image/png"/>
  <Default Extension="968804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3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1a9ec33781.33857033"/>
  <Relationship Id="rId3" Type="http://schemas.openxmlformats.org/officeDocument/2006/relationships/image" Target="../media/logo_673d71aa0cefd82.968804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67375"/>
          <a:chOff x="9525" y="9525"/>
          <a:chExt cx="9229725" cy="5667375"/>
        </a:xfrm>
      </p:grpSpPr>
      <p:pic>
        <p:nvPicPr>
          <p:cNvPr id="1" name="Summary of ORION Trials" descr="Summary of ORION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05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Xu J, Shapiro M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ORION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2024-11-20T05:20:42Z</dcterms:created>
  <dcterms:modified xsi:type="dcterms:W3CDTF">2024-11-20T05:20:42Z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