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596387" ContentType="image/png"/>
  <Default Extension="981054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1e5276421.74596387"/>
  <Relationship Id="rId3" Type="http://schemas.openxmlformats.org/officeDocument/2006/relationships/image" Target="../media/logo_673d741e6326942.981054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Schematic of Viscoelastic Testing" descr="Schematic of Viscoelastic Test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91100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Salem AM, Gebre M, Garies TM, Taduru S, Bracey Jr 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Viscoelastic Test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2024-11-20T05:31:10Z</dcterms:created>
  <dcterms:modified xsi:type="dcterms:W3CDTF">2024-11-20T05:31:10Z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