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596387" ContentType="image/png"/>
  <Default Extension="981054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1e5276421.74596387"/>
  <Relationship Id="rId3" Type="http://schemas.openxmlformats.org/officeDocument/2006/relationships/image" Target="../media/logo_673d741e6326942.981054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67350"/>
          <a:chOff x="9525" y="9525"/>
          <a:chExt cx="9229725" cy="5467350"/>
        </a:xfrm>
      </p:grpSpPr>
      <p:pic>
        <p:nvPicPr>
          <p:cNvPr id="1" name="Schematic of Viscoelastic Testing" descr="Schematic of Viscoelastic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91100" cy="4705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Salem AM, Gebre M, Garies TM, Taduru S, Bracey Jr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of Viscoelastic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2024-11-20T05:31:10Z</dcterms:created>
  <dcterms:modified xsi:type="dcterms:W3CDTF">2024-11-20T05:31:10Z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