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999914" ContentType="image/png"/>
  <Default Extension="859108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62641d671.54999914"/>
  <Relationship Id="rId3" Type="http://schemas.openxmlformats.org/officeDocument/2006/relationships/image" Target="../media/logo_673d746284bcf42.859108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Thromboelastography Parameters" descr="Thromboelastography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9675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Salem AM, Gebre M, Garies TM, Taduru S, Bracey J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omboelastography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2024-11-20T05:32:18Z</dcterms:created>
  <dcterms:modified xsi:type="dcterms:W3CDTF">2024-11-20T05:32:18Z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