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999914" ContentType="image/png"/>
  <Default Extension="859108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70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462641d671.54999914"/>
  <Relationship Id="rId3" Type="http://schemas.openxmlformats.org/officeDocument/2006/relationships/image" Target="../media/logo_673d746284bcf42.859108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10150"/>
          <a:chOff x="9525" y="9525"/>
          <a:chExt cx="9229725" cy="5010150"/>
        </a:xfrm>
      </p:grpSpPr>
      <p:pic>
        <p:nvPicPr>
          <p:cNvPr id="1" name="Thromboelastography Parameters" descr="Thromboelastography Paramete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19675" cy="4248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li AS, Salem AM, Gebre M, Garies TM, Taduru S, Bracey Jr A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romboelastography Paramete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2024-11-20T05:32:18Z</dcterms:created>
  <dcterms:modified xsi:type="dcterms:W3CDTF">2024-11-20T05:32:18Z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