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927325" ContentType="image/png"/>
  <Default Extension="001688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7201b89721.00927325"/>
  <Relationship Id="rId3" Type="http://schemas.openxmlformats.org/officeDocument/2006/relationships/image" Target="../media/logo_673d77202d55512.001688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Evaluated Parameters of Thromboelastography Versus Rotational Thromboelastometry Testing" descr="Evaluated Parameters of Thromboelastography Versus Rotational Thromboelastometry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7205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Salem AM, Gebre M, Garies TM, Taduru S, Bracey J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aluated Parameters of Thromboelastography Versus Rotational Thromboelastometry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2024-11-20T05:44:00Z</dcterms:created>
  <dcterms:modified xsi:type="dcterms:W3CDTF">2024-11-20T05:44:00Z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