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927325" ContentType="image/png"/>
  <Default Extension="001688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77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7201b89721.00927325"/>
  <Relationship Id="rId3" Type="http://schemas.openxmlformats.org/officeDocument/2006/relationships/image" Target="../media/logo_673d77202d55512.001688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76875"/>
          <a:chOff x="9525" y="9525"/>
          <a:chExt cx="9229725" cy="5476875"/>
        </a:xfrm>
      </p:grpSpPr>
      <p:pic>
        <p:nvPicPr>
          <p:cNvPr id="1" name="Evaluated Parameters of Thromboelastography Versus Rotational Thromboelastometry Testing" descr="Evaluated Parameters of Thromboelastography Versus Rotational Thromboelastometry Test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72050" cy="4714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li AS, Salem AM, Gebre M, Garies TM, Taduru S, Bracey Jr A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valuated Parameters of Thromboelastography Versus Rotational Thromboelastometry Test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2024-11-20T05:44:00Z</dcterms:created>
  <dcterms:modified xsi:type="dcterms:W3CDTF">2024-11-20T05:44:00Z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