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590202" ContentType="image/png"/>
  <Default Extension="045237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5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6aabab2751.82590202"/>
  <Relationship Id="rId3" Type="http://schemas.openxmlformats.org/officeDocument/2006/relationships/image" Target="../media/logo_673d76aaccc9e52.045237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Baylor St Luke’s Medical Centre Transfusion Algorithm" descr="Baylor St Luke’s Medical Centre Transfusion Algorith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72050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Salem AM, Gebre M, Garies TM, Taduru S, Bracey Jr A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ylor St Luke’s Medical Centre Transfusion Algorith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2024-11-20T05:42:02Z</dcterms:created>
  <dcterms:modified xsi:type="dcterms:W3CDTF">2024-11-20T05:42:02Z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