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5322960" ContentType="image/png"/>
  <Default Extension="0759224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64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7206b808b21.05322960"/>
  <Relationship Id="rId3" Type="http://schemas.openxmlformats.org/officeDocument/2006/relationships/image" Target="../media/logo_673d7206cbe3d92.0759224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181350"/>
          <a:chOff x="9525" y="9525"/>
          <a:chExt cx="9229725" cy="3181350"/>
        </a:xfrm>
      </p:grpSpPr>
      <p:pic>
        <p:nvPicPr>
          <p:cNvPr id="1" name="Mechanism of De Novo Heart Failure" descr="Mechanism of De Novo Heart Fail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4193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ffaello WM, Henrina J, Huang I, Lim MA, Suciadi LP, Siswanto BB, Pranata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echanism of De Novo Heart Fail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1;7:e0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0.2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2024-11-20T05:22:14Z</dcterms:created>
  <dcterms:modified xsi:type="dcterms:W3CDTF">2024-11-20T05:22:14Z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