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517296" ContentType="image/png"/>
  <Default Extension="9043754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04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2015446371.92517296"/>
  <Relationship Id="rId3" Type="http://schemas.openxmlformats.org/officeDocument/2006/relationships/image" Target="../media/logo_673d82016c09892.9043754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95650"/>
          <a:chOff x="9525" y="9525"/>
          <a:chExt cx="9229725" cy="3295650"/>
        </a:xfrm>
      </p:grpSpPr>
      <p:pic>
        <p:nvPicPr>
          <p:cNvPr id="1" name="Differences Between Acute Decompensated Chronic Heart Failure and De Novo Heart Failure" descr="Differences Between Acute Decompensated Chronic Heart Failure and De Novo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533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ffaello WM, Henrina J, Huang I, Lim MA, Suciadi LP, Siswanto BB, Pranata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fferences Between Acute Decompensated Chronic Heart Failure and De Novo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2024-11-20T06:30:25Z</dcterms:created>
  <dcterms:modified xsi:type="dcterms:W3CDTF">2024-11-20T06:30:25Z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