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4250481" ContentType="image/png"/>
  <Default Extension="746240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97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d7673c386031.74250481"/>
  <Relationship Id="rId3" Type="http://schemas.openxmlformats.org/officeDocument/2006/relationships/image" Target="../media/logo_673d7673cac0b72.746240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67350"/>
          <a:chOff x="9525" y="9525"/>
          <a:chExt cx="9229725" cy="5467350"/>
        </a:xfrm>
      </p:grpSpPr>
      <p:pic>
        <p:nvPicPr>
          <p:cNvPr id="1" name="Pathophysiology of Acute Decompensated Chronic Heart Failure" descr="Pathophysiology of Acute Decompensated Chronic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81525" cy="4705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ffaello WM, Henrina J, Huang I, Lim MA, Suciadi LP, Siswanto BB, Pranata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athophysiology of Acute Decompensated Chronic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1;7:e0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0.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0">
  <a:themeElements>
    <a:clrScheme name="Theme4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2024-11-20T05:41:07Z</dcterms:created>
  <dcterms:modified xsi:type="dcterms:W3CDTF">2024-11-20T05:41:07Z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