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402293" ContentType="image/png"/>
  <Default Extension="803199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4194308421.18402293"/>
  <Relationship Id="rId3" Type="http://schemas.openxmlformats.org/officeDocument/2006/relationships/image" Target="../media/logo_673d7419559f512.803199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81675"/>
          <a:chOff x="9525" y="9525"/>
          <a:chExt cx="9229725" cy="5781675"/>
        </a:xfrm>
      </p:grpSpPr>
      <p:pic>
        <p:nvPicPr>
          <p:cNvPr id="1" name="Stroke Volume and Afterload" descr="Stroke Volume and Afterloa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5019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Huber L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oke Volume and Afterloa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2024-11-20T05:31:05Z</dcterms:created>
  <dcterms:modified xsi:type="dcterms:W3CDTF">2024-11-20T05:31:05Z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