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402293" ContentType="image/png"/>
  <Default Extension="80319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194308421.18402293"/>
  <Relationship Id="rId3" Type="http://schemas.openxmlformats.org/officeDocument/2006/relationships/image" Target="../media/logo_673d7419559f512.80319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Stroke Volume and Afterload" descr="Stroke Volume and After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oke Volume and Afterlo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2024-11-20T05:31:05Z</dcterms:created>
  <dcterms:modified xsi:type="dcterms:W3CDTF">2024-11-20T05:31:05Z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