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320430" ContentType="image/png"/>
  <Default Extension="789448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2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163e16cc51.34320430"/>
  <Relationship Id="rId3" Type="http://schemas.openxmlformats.org/officeDocument/2006/relationships/image" Target="../media/logo_673d7163f16c442.789448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81675"/>
          <a:chOff x="9525" y="9525"/>
          <a:chExt cx="9229725" cy="5781675"/>
        </a:xfrm>
      </p:grpSpPr>
      <p:pic>
        <p:nvPicPr>
          <p:cNvPr id="1" name="Diagnostic Scores" descr="Diagnostic Sco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5019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igo M, Huber L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Sc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2024-11-20T05:19:31Z</dcterms:created>
  <dcterms:modified xsi:type="dcterms:W3CDTF">2024-11-20T05:19:31Z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