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20430" ContentType="image/png"/>
  <Default Extension="789448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63e16cc51.34320430"/>
  <Relationship Id="rId3" Type="http://schemas.openxmlformats.org/officeDocument/2006/relationships/image" Target="../media/logo_673d7163f16c442.789448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Diagnostic Scores" descr="Diagnostic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2024-11-20T05:19:31Z</dcterms:created>
  <dcterms:modified xsi:type="dcterms:W3CDTF">2024-11-20T05:19:31Z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